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72" r:id="rId5"/>
  </p:sldIdLst>
  <p:sldSz cx="7561263" cy="10693400"/>
  <p:notesSz cx="9939338" cy="6807200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339933"/>
    <a:srgbClr val="0066FF"/>
    <a:srgbClr val="FF5050"/>
    <a:srgbClr val="FF66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36D910-4C7E-5E84-A5D2-5BA1DAD9FD19}" v="346" dt="2024-07-31T04:43:55.805"/>
    <p1510:client id="{5EE57664-9C99-FB51-DA29-427FE445AC0D}" v="13" dt="2024-07-31T04:46:13.562"/>
    <p1510:client id="{AC13276E-60D9-BD30-19AD-CB7408D227AA}" v="12" dt="2024-07-31T04:53:28.0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3369"/>
        <p:guide pos="2382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7046" cy="340360"/>
          </a:xfrm>
          <a:prstGeom prst="rect">
            <a:avLst/>
          </a:prstGeom>
        </p:spPr>
        <p:txBody>
          <a:bodyPr vert="horz" lIns="91547" tIns="45774" rIns="91547" bIns="4577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30568" y="1"/>
            <a:ext cx="4307046" cy="340360"/>
          </a:xfrm>
          <a:prstGeom prst="rect">
            <a:avLst/>
          </a:prstGeom>
        </p:spPr>
        <p:txBody>
          <a:bodyPr vert="horz" lIns="91547" tIns="45774" rIns="91547" bIns="45774" rtlCol="0"/>
          <a:lstStyle>
            <a:lvl1pPr algn="r">
              <a:defRPr sz="1200"/>
            </a:lvl1pPr>
          </a:lstStyle>
          <a:p>
            <a:fld id="{132DC09D-4729-43AF-89D9-1204B233D9DE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4067175" y="509588"/>
            <a:ext cx="18049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7" tIns="45774" rIns="91547" bIns="4577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4" y="3233422"/>
            <a:ext cx="7951470" cy="3063240"/>
          </a:xfrm>
          <a:prstGeom prst="rect">
            <a:avLst/>
          </a:prstGeom>
        </p:spPr>
        <p:txBody>
          <a:bodyPr vert="horz" lIns="91547" tIns="45774" rIns="91547" bIns="45774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6465266"/>
            <a:ext cx="4307046" cy="340360"/>
          </a:xfrm>
          <a:prstGeom prst="rect">
            <a:avLst/>
          </a:prstGeom>
        </p:spPr>
        <p:txBody>
          <a:bodyPr vert="horz" lIns="91547" tIns="45774" rIns="91547" bIns="4577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30568" y="6465266"/>
            <a:ext cx="4307046" cy="340360"/>
          </a:xfrm>
          <a:prstGeom prst="rect">
            <a:avLst/>
          </a:prstGeom>
        </p:spPr>
        <p:txBody>
          <a:bodyPr vert="horz" lIns="91547" tIns="45774" rIns="91547" bIns="45774" rtlCol="0" anchor="b"/>
          <a:lstStyle>
            <a:lvl1pPr algn="r">
              <a:defRPr sz="1200"/>
            </a:lvl1pPr>
          </a:lstStyle>
          <a:p>
            <a:fld id="{ED9F91A8-A6DE-4DB6-851F-92F36F9800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4067175" y="509588"/>
            <a:ext cx="1804988" cy="25527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F91A8-A6DE-4DB6-851F-92F36F9800E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830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471C-4CCB-4F53-A906-139C7A3CFE9F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4A88-F7EB-4AB5-BCA1-ADD55BA4F56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471C-4CCB-4F53-A906-139C7A3CFE9F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4A88-F7EB-4AB5-BCA1-ADD55BA4F56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471C-4CCB-4F53-A906-139C7A3CFE9F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4A88-F7EB-4AB5-BCA1-ADD55BA4F56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471C-4CCB-4F53-A906-139C7A3CFE9F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4A88-F7EB-4AB5-BCA1-ADD55BA4F56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6505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3253">
                <a:solidFill>
                  <a:schemeClr val="tx1">
                    <a:tint val="75000"/>
                  </a:schemeClr>
                </a:solidFill>
              </a:defRPr>
            </a:lvl1pPr>
            <a:lvl2pPr marL="737545" indent="0">
              <a:buNone/>
              <a:defRPr sz="2970">
                <a:solidFill>
                  <a:schemeClr val="tx1">
                    <a:tint val="75000"/>
                  </a:schemeClr>
                </a:solidFill>
              </a:defRPr>
            </a:lvl2pPr>
            <a:lvl3pPr marL="1475090" indent="0">
              <a:buNone/>
              <a:defRPr sz="2546">
                <a:solidFill>
                  <a:schemeClr val="tx1">
                    <a:tint val="75000"/>
                  </a:schemeClr>
                </a:solidFill>
              </a:defRPr>
            </a:lvl3pPr>
            <a:lvl4pPr marL="2212635" indent="0">
              <a:buNone/>
              <a:defRPr sz="2263">
                <a:solidFill>
                  <a:schemeClr val="tx1">
                    <a:tint val="75000"/>
                  </a:schemeClr>
                </a:solidFill>
              </a:defRPr>
            </a:lvl4pPr>
            <a:lvl5pPr marL="2950180" indent="0">
              <a:buNone/>
              <a:defRPr sz="2263">
                <a:solidFill>
                  <a:schemeClr val="tx1">
                    <a:tint val="75000"/>
                  </a:schemeClr>
                </a:solidFill>
              </a:defRPr>
            </a:lvl5pPr>
            <a:lvl6pPr marL="3687724" indent="0">
              <a:buNone/>
              <a:defRPr sz="2263">
                <a:solidFill>
                  <a:schemeClr val="tx1">
                    <a:tint val="75000"/>
                  </a:schemeClr>
                </a:solidFill>
              </a:defRPr>
            </a:lvl6pPr>
            <a:lvl7pPr marL="4425269" indent="0">
              <a:buNone/>
              <a:defRPr sz="2263">
                <a:solidFill>
                  <a:schemeClr val="tx1">
                    <a:tint val="75000"/>
                  </a:schemeClr>
                </a:solidFill>
              </a:defRPr>
            </a:lvl7pPr>
            <a:lvl8pPr marL="5162814" indent="0">
              <a:buNone/>
              <a:defRPr sz="2263">
                <a:solidFill>
                  <a:schemeClr val="tx1">
                    <a:tint val="75000"/>
                  </a:schemeClr>
                </a:solidFill>
              </a:defRPr>
            </a:lvl8pPr>
            <a:lvl9pPr marL="5900359" indent="0">
              <a:buNone/>
              <a:defRPr sz="22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471C-4CCB-4F53-A906-139C7A3CFE9F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4A88-F7EB-4AB5-BCA1-ADD55BA4F56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4525"/>
            </a:lvl1pPr>
            <a:lvl2pPr>
              <a:defRPr sz="3818"/>
            </a:lvl2pPr>
            <a:lvl3pPr>
              <a:defRPr sz="3253"/>
            </a:lvl3pPr>
            <a:lvl4pPr>
              <a:defRPr sz="2970"/>
            </a:lvl4pPr>
            <a:lvl5pPr>
              <a:defRPr sz="2970"/>
            </a:lvl5pPr>
            <a:lvl6pPr>
              <a:defRPr sz="2970"/>
            </a:lvl6pPr>
            <a:lvl7pPr>
              <a:defRPr sz="2970"/>
            </a:lvl7pPr>
            <a:lvl8pPr>
              <a:defRPr sz="2970"/>
            </a:lvl8pPr>
            <a:lvl9pPr>
              <a:defRPr sz="297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4525"/>
            </a:lvl1pPr>
            <a:lvl2pPr>
              <a:defRPr sz="3818"/>
            </a:lvl2pPr>
            <a:lvl3pPr>
              <a:defRPr sz="3253"/>
            </a:lvl3pPr>
            <a:lvl4pPr>
              <a:defRPr sz="2970"/>
            </a:lvl4pPr>
            <a:lvl5pPr>
              <a:defRPr sz="2970"/>
            </a:lvl5pPr>
            <a:lvl6pPr>
              <a:defRPr sz="2970"/>
            </a:lvl6pPr>
            <a:lvl7pPr>
              <a:defRPr sz="2970"/>
            </a:lvl7pPr>
            <a:lvl8pPr>
              <a:defRPr sz="2970"/>
            </a:lvl8pPr>
            <a:lvl9pPr>
              <a:defRPr sz="297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471C-4CCB-4F53-A906-139C7A3CFE9F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4A88-F7EB-4AB5-BCA1-ADD55BA4F56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3818" b="1"/>
            </a:lvl1pPr>
            <a:lvl2pPr marL="737545" indent="0">
              <a:buNone/>
              <a:defRPr sz="3253" b="1"/>
            </a:lvl2pPr>
            <a:lvl3pPr marL="1475090" indent="0">
              <a:buNone/>
              <a:defRPr sz="2970" b="1"/>
            </a:lvl3pPr>
            <a:lvl4pPr marL="2212635" indent="0">
              <a:buNone/>
              <a:defRPr sz="2546" b="1"/>
            </a:lvl4pPr>
            <a:lvl5pPr marL="2950180" indent="0">
              <a:buNone/>
              <a:defRPr sz="2546" b="1"/>
            </a:lvl5pPr>
            <a:lvl6pPr marL="3687724" indent="0">
              <a:buNone/>
              <a:defRPr sz="2546" b="1"/>
            </a:lvl6pPr>
            <a:lvl7pPr marL="4425269" indent="0">
              <a:buNone/>
              <a:defRPr sz="2546" b="1"/>
            </a:lvl7pPr>
            <a:lvl8pPr marL="5162814" indent="0">
              <a:buNone/>
              <a:defRPr sz="2546" b="1"/>
            </a:lvl8pPr>
            <a:lvl9pPr marL="5900359" indent="0">
              <a:buNone/>
              <a:defRPr sz="2546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3818"/>
            </a:lvl1pPr>
            <a:lvl2pPr>
              <a:defRPr sz="3253"/>
            </a:lvl2pPr>
            <a:lvl3pPr>
              <a:defRPr sz="2970"/>
            </a:lvl3pPr>
            <a:lvl4pPr>
              <a:defRPr sz="2546"/>
            </a:lvl4pPr>
            <a:lvl5pPr>
              <a:defRPr sz="2546"/>
            </a:lvl5pPr>
            <a:lvl6pPr>
              <a:defRPr sz="2546"/>
            </a:lvl6pPr>
            <a:lvl7pPr>
              <a:defRPr sz="2546"/>
            </a:lvl7pPr>
            <a:lvl8pPr>
              <a:defRPr sz="2546"/>
            </a:lvl8pPr>
            <a:lvl9pPr>
              <a:defRPr sz="25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3818" b="1"/>
            </a:lvl1pPr>
            <a:lvl2pPr marL="737545" indent="0">
              <a:buNone/>
              <a:defRPr sz="3253" b="1"/>
            </a:lvl2pPr>
            <a:lvl3pPr marL="1475090" indent="0">
              <a:buNone/>
              <a:defRPr sz="2970" b="1"/>
            </a:lvl3pPr>
            <a:lvl4pPr marL="2212635" indent="0">
              <a:buNone/>
              <a:defRPr sz="2546" b="1"/>
            </a:lvl4pPr>
            <a:lvl5pPr marL="2950180" indent="0">
              <a:buNone/>
              <a:defRPr sz="2546" b="1"/>
            </a:lvl5pPr>
            <a:lvl6pPr marL="3687724" indent="0">
              <a:buNone/>
              <a:defRPr sz="2546" b="1"/>
            </a:lvl6pPr>
            <a:lvl7pPr marL="4425269" indent="0">
              <a:buNone/>
              <a:defRPr sz="2546" b="1"/>
            </a:lvl7pPr>
            <a:lvl8pPr marL="5162814" indent="0">
              <a:buNone/>
              <a:defRPr sz="2546" b="1"/>
            </a:lvl8pPr>
            <a:lvl9pPr marL="5900359" indent="0">
              <a:buNone/>
              <a:defRPr sz="2546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3818"/>
            </a:lvl1pPr>
            <a:lvl2pPr>
              <a:defRPr sz="3253"/>
            </a:lvl2pPr>
            <a:lvl3pPr>
              <a:defRPr sz="2970"/>
            </a:lvl3pPr>
            <a:lvl4pPr>
              <a:defRPr sz="2546"/>
            </a:lvl4pPr>
            <a:lvl5pPr>
              <a:defRPr sz="2546"/>
            </a:lvl5pPr>
            <a:lvl6pPr>
              <a:defRPr sz="2546"/>
            </a:lvl6pPr>
            <a:lvl7pPr>
              <a:defRPr sz="2546"/>
            </a:lvl7pPr>
            <a:lvl8pPr>
              <a:defRPr sz="2546"/>
            </a:lvl8pPr>
            <a:lvl9pPr>
              <a:defRPr sz="25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471C-4CCB-4F53-A906-139C7A3CFE9F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4A88-F7EB-4AB5-BCA1-ADD55BA4F56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471C-4CCB-4F53-A906-139C7A3CFE9F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4A88-F7EB-4AB5-BCA1-ADD55BA4F56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471C-4CCB-4F53-A906-139C7A3CFE9F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4A88-F7EB-4AB5-BCA1-ADD55BA4F56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325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5233"/>
            </a:lvl1pPr>
            <a:lvl2pPr>
              <a:defRPr sz="4525"/>
            </a:lvl2pPr>
            <a:lvl3pPr>
              <a:defRPr sz="3818"/>
            </a:lvl3pPr>
            <a:lvl4pPr>
              <a:defRPr sz="3253"/>
            </a:lvl4pPr>
            <a:lvl5pPr>
              <a:defRPr sz="3253"/>
            </a:lvl5pPr>
            <a:lvl6pPr>
              <a:defRPr sz="3253"/>
            </a:lvl6pPr>
            <a:lvl7pPr>
              <a:defRPr sz="3253"/>
            </a:lvl7pPr>
            <a:lvl8pPr>
              <a:defRPr sz="3253"/>
            </a:lvl8pPr>
            <a:lvl9pPr>
              <a:defRPr sz="325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2263"/>
            </a:lvl1pPr>
            <a:lvl2pPr marL="737545" indent="0">
              <a:buNone/>
              <a:defRPr sz="1980"/>
            </a:lvl2pPr>
            <a:lvl3pPr marL="1475090" indent="0">
              <a:buNone/>
              <a:defRPr sz="1556"/>
            </a:lvl3pPr>
            <a:lvl4pPr marL="2212635" indent="0">
              <a:buNone/>
              <a:defRPr sz="1414"/>
            </a:lvl4pPr>
            <a:lvl5pPr marL="2950180" indent="0">
              <a:buNone/>
              <a:defRPr sz="1414"/>
            </a:lvl5pPr>
            <a:lvl6pPr marL="3687724" indent="0">
              <a:buNone/>
              <a:defRPr sz="1414"/>
            </a:lvl6pPr>
            <a:lvl7pPr marL="4425269" indent="0">
              <a:buNone/>
              <a:defRPr sz="1414"/>
            </a:lvl7pPr>
            <a:lvl8pPr marL="5162814" indent="0">
              <a:buNone/>
              <a:defRPr sz="1414"/>
            </a:lvl8pPr>
            <a:lvl9pPr marL="5900359" indent="0">
              <a:buNone/>
              <a:defRPr sz="141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471C-4CCB-4F53-A906-139C7A3CFE9F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4A88-F7EB-4AB5-BCA1-ADD55BA4F56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325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5233"/>
            </a:lvl1pPr>
            <a:lvl2pPr marL="737545" indent="0">
              <a:buNone/>
              <a:defRPr sz="4525"/>
            </a:lvl2pPr>
            <a:lvl3pPr marL="1475090" indent="0">
              <a:buNone/>
              <a:defRPr sz="3818"/>
            </a:lvl3pPr>
            <a:lvl4pPr marL="2212635" indent="0">
              <a:buNone/>
              <a:defRPr sz="3253"/>
            </a:lvl4pPr>
            <a:lvl5pPr marL="2950180" indent="0">
              <a:buNone/>
              <a:defRPr sz="3253"/>
            </a:lvl5pPr>
            <a:lvl6pPr marL="3687724" indent="0">
              <a:buNone/>
              <a:defRPr sz="3253"/>
            </a:lvl6pPr>
            <a:lvl7pPr marL="4425269" indent="0">
              <a:buNone/>
              <a:defRPr sz="3253"/>
            </a:lvl7pPr>
            <a:lvl8pPr marL="5162814" indent="0">
              <a:buNone/>
              <a:defRPr sz="3253"/>
            </a:lvl8pPr>
            <a:lvl9pPr marL="5900359" indent="0">
              <a:buNone/>
              <a:defRPr sz="3253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2263"/>
            </a:lvl1pPr>
            <a:lvl2pPr marL="737545" indent="0">
              <a:buNone/>
              <a:defRPr sz="1980"/>
            </a:lvl2pPr>
            <a:lvl3pPr marL="1475090" indent="0">
              <a:buNone/>
              <a:defRPr sz="1556"/>
            </a:lvl3pPr>
            <a:lvl4pPr marL="2212635" indent="0">
              <a:buNone/>
              <a:defRPr sz="1414"/>
            </a:lvl4pPr>
            <a:lvl5pPr marL="2950180" indent="0">
              <a:buNone/>
              <a:defRPr sz="1414"/>
            </a:lvl5pPr>
            <a:lvl6pPr marL="3687724" indent="0">
              <a:buNone/>
              <a:defRPr sz="1414"/>
            </a:lvl6pPr>
            <a:lvl7pPr marL="4425269" indent="0">
              <a:buNone/>
              <a:defRPr sz="1414"/>
            </a:lvl7pPr>
            <a:lvl8pPr marL="5162814" indent="0">
              <a:buNone/>
              <a:defRPr sz="1414"/>
            </a:lvl8pPr>
            <a:lvl9pPr marL="5900359" indent="0">
              <a:buNone/>
              <a:defRPr sz="141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471C-4CCB-4F53-A906-139C7A3CFE9F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4A88-F7EB-4AB5-BCA1-ADD55BA4F56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6471C-4CCB-4F53-A906-139C7A3CFE9F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C4A88-F7EB-4AB5-BCA1-ADD55BA4F56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090" rtl="0" eaLnBrk="1" latinLnBrk="0" hangingPunct="1">
        <a:spcBef>
          <a:spcPct val="0"/>
        </a:spcBef>
        <a:buNone/>
        <a:defRPr kumimoji="1" sz="70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59" indent="-553159" algn="l" defTabSz="1475090" rtl="0" eaLnBrk="1" latinLnBrk="0" hangingPunct="1">
        <a:spcBef>
          <a:spcPct val="20000"/>
        </a:spcBef>
        <a:buFont typeface="Arial" pitchFamily="34" charset="0"/>
        <a:buChar char="•"/>
        <a:defRPr kumimoji="1" sz="5233" kern="1200">
          <a:solidFill>
            <a:schemeClr val="tx1"/>
          </a:solidFill>
          <a:latin typeface="+mn-lt"/>
          <a:ea typeface="+mn-ea"/>
          <a:cs typeface="+mn-cs"/>
        </a:defRPr>
      </a:lvl1pPr>
      <a:lvl2pPr marL="1198510" indent="-460966" algn="l" defTabSz="1475090" rtl="0" eaLnBrk="1" latinLnBrk="0" hangingPunct="1">
        <a:spcBef>
          <a:spcPct val="20000"/>
        </a:spcBef>
        <a:buFont typeface="Arial" pitchFamily="34" charset="0"/>
        <a:buChar char="–"/>
        <a:defRPr kumimoji="1" sz="4525" kern="1200">
          <a:solidFill>
            <a:schemeClr val="tx1"/>
          </a:solidFill>
          <a:latin typeface="+mn-lt"/>
          <a:ea typeface="+mn-ea"/>
          <a:cs typeface="+mn-cs"/>
        </a:defRPr>
      </a:lvl2pPr>
      <a:lvl3pPr marL="1843862" indent="-368772" algn="l" defTabSz="1475090" rtl="0" eaLnBrk="1" latinLnBrk="0" hangingPunct="1">
        <a:spcBef>
          <a:spcPct val="20000"/>
        </a:spcBef>
        <a:buFont typeface="Arial" pitchFamily="34" charset="0"/>
        <a:buChar char="•"/>
        <a:defRPr kumimoji="1" sz="3818" kern="1200">
          <a:solidFill>
            <a:schemeClr val="tx1"/>
          </a:solidFill>
          <a:latin typeface="+mn-lt"/>
          <a:ea typeface="+mn-ea"/>
          <a:cs typeface="+mn-cs"/>
        </a:defRPr>
      </a:lvl3pPr>
      <a:lvl4pPr marL="2581407" indent="-368772" algn="l" defTabSz="1475090" rtl="0" eaLnBrk="1" latinLnBrk="0" hangingPunct="1">
        <a:spcBef>
          <a:spcPct val="20000"/>
        </a:spcBef>
        <a:buFont typeface="Arial" pitchFamily="34" charset="0"/>
        <a:buChar char="–"/>
        <a:defRPr kumimoji="1" sz="3253" kern="1200">
          <a:solidFill>
            <a:schemeClr val="tx1"/>
          </a:solidFill>
          <a:latin typeface="+mn-lt"/>
          <a:ea typeface="+mn-ea"/>
          <a:cs typeface="+mn-cs"/>
        </a:defRPr>
      </a:lvl4pPr>
      <a:lvl5pPr marL="3318952" indent="-368772" algn="l" defTabSz="1475090" rtl="0" eaLnBrk="1" latinLnBrk="0" hangingPunct="1">
        <a:spcBef>
          <a:spcPct val="20000"/>
        </a:spcBef>
        <a:buFont typeface="Arial" pitchFamily="34" charset="0"/>
        <a:buChar char="»"/>
        <a:defRPr kumimoji="1" sz="3253" kern="1200">
          <a:solidFill>
            <a:schemeClr val="tx1"/>
          </a:solidFill>
          <a:latin typeface="+mn-lt"/>
          <a:ea typeface="+mn-ea"/>
          <a:cs typeface="+mn-cs"/>
        </a:defRPr>
      </a:lvl5pPr>
      <a:lvl6pPr marL="4056497" indent="-368772" algn="l" defTabSz="1475090" rtl="0" eaLnBrk="1" latinLnBrk="0" hangingPunct="1">
        <a:spcBef>
          <a:spcPct val="20000"/>
        </a:spcBef>
        <a:buFont typeface="Arial" pitchFamily="34" charset="0"/>
        <a:buChar char="•"/>
        <a:defRPr kumimoji="1" sz="3253" kern="1200">
          <a:solidFill>
            <a:schemeClr val="tx1"/>
          </a:solidFill>
          <a:latin typeface="+mn-lt"/>
          <a:ea typeface="+mn-ea"/>
          <a:cs typeface="+mn-cs"/>
        </a:defRPr>
      </a:lvl6pPr>
      <a:lvl7pPr marL="4794042" indent="-368772" algn="l" defTabSz="1475090" rtl="0" eaLnBrk="1" latinLnBrk="0" hangingPunct="1">
        <a:spcBef>
          <a:spcPct val="20000"/>
        </a:spcBef>
        <a:buFont typeface="Arial" pitchFamily="34" charset="0"/>
        <a:buChar char="•"/>
        <a:defRPr kumimoji="1" sz="3253" kern="1200">
          <a:solidFill>
            <a:schemeClr val="tx1"/>
          </a:solidFill>
          <a:latin typeface="+mn-lt"/>
          <a:ea typeface="+mn-ea"/>
          <a:cs typeface="+mn-cs"/>
        </a:defRPr>
      </a:lvl7pPr>
      <a:lvl8pPr marL="5531587" indent="-368772" algn="l" defTabSz="1475090" rtl="0" eaLnBrk="1" latinLnBrk="0" hangingPunct="1">
        <a:spcBef>
          <a:spcPct val="20000"/>
        </a:spcBef>
        <a:buFont typeface="Arial" pitchFamily="34" charset="0"/>
        <a:buChar char="•"/>
        <a:defRPr kumimoji="1" sz="3253" kern="1200">
          <a:solidFill>
            <a:schemeClr val="tx1"/>
          </a:solidFill>
          <a:latin typeface="+mn-lt"/>
          <a:ea typeface="+mn-ea"/>
          <a:cs typeface="+mn-cs"/>
        </a:defRPr>
      </a:lvl8pPr>
      <a:lvl9pPr marL="6269132" indent="-368772" algn="l" defTabSz="1475090" rtl="0" eaLnBrk="1" latinLnBrk="0" hangingPunct="1">
        <a:spcBef>
          <a:spcPct val="20000"/>
        </a:spcBef>
        <a:buFont typeface="Arial" pitchFamily="34" charset="0"/>
        <a:buChar char="•"/>
        <a:defRPr kumimoji="1" sz="3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5090" rtl="0" eaLnBrk="1" latinLnBrk="0" hangingPunct="1">
        <a:defRPr kumimoji="1" sz="2970" kern="1200">
          <a:solidFill>
            <a:schemeClr val="tx1"/>
          </a:solidFill>
          <a:latin typeface="+mn-lt"/>
          <a:ea typeface="+mn-ea"/>
          <a:cs typeface="+mn-cs"/>
        </a:defRPr>
      </a:lvl1pPr>
      <a:lvl2pPr marL="737545" algn="l" defTabSz="1475090" rtl="0" eaLnBrk="1" latinLnBrk="0" hangingPunct="1">
        <a:defRPr kumimoji="1" sz="2970" kern="1200">
          <a:solidFill>
            <a:schemeClr val="tx1"/>
          </a:solidFill>
          <a:latin typeface="+mn-lt"/>
          <a:ea typeface="+mn-ea"/>
          <a:cs typeface="+mn-cs"/>
        </a:defRPr>
      </a:lvl2pPr>
      <a:lvl3pPr marL="1475090" algn="l" defTabSz="1475090" rtl="0" eaLnBrk="1" latinLnBrk="0" hangingPunct="1">
        <a:defRPr kumimoji="1" sz="297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35" algn="l" defTabSz="1475090" rtl="0" eaLnBrk="1" latinLnBrk="0" hangingPunct="1">
        <a:defRPr kumimoji="1" sz="2970" kern="1200">
          <a:solidFill>
            <a:schemeClr val="tx1"/>
          </a:solidFill>
          <a:latin typeface="+mn-lt"/>
          <a:ea typeface="+mn-ea"/>
          <a:cs typeface="+mn-cs"/>
        </a:defRPr>
      </a:lvl4pPr>
      <a:lvl5pPr marL="2950180" algn="l" defTabSz="1475090" rtl="0" eaLnBrk="1" latinLnBrk="0" hangingPunct="1">
        <a:defRPr kumimoji="1" sz="297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24" algn="l" defTabSz="1475090" rtl="0" eaLnBrk="1" latinLnBrk="0" hangingPunct="1">
        <a:defRPr kumimoji="1" sz="2970" kern="1200">
          <a:solidFill>
            <a:schemeClr val="tx1"/>
          </a:solidFill>
          <a:latin typeface="+mn-lt"/>
          <a:ea typeface="+mn-ea"/>
          <a:cs typeface="+mn-cs"/>
        </a:defRPr>
      </a:lvl6pPr>
      <a:lvl7pPr marL="4425269" algn="l" defTabSz="1475090" rtl="0" eaLnBrk="1" latinLnBrk="0" hangingPunct="1">
        <a:defRPr kumimoji="1" sz="297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14" algn="l" defTabSz="1475090" rtl="0" eaLnBrk="1" latinLnBrk="0" hangingPunct="1">
        <a:defRPr kumimoji="1" sz="2970" kern="1200">
          <a:solidFill>
            <a:schemeClr val="tx1"/>
          </a:solidFill>
          <a:latin typeface="+mn-lt"/>
          <a:ea typeface="+mn-ea"/>
          <a:cs typeface="+mn-cs"/>
        </a:defRPr>
      </a:lvl8pPr>
      <a:lvl9pPr marL="5900359" algn="l" defTabSz="1475090" rtl="0" eaLnBrk="1" latinLnBrk="0" hangingPunct="1">
        <a:defRPr kumimoji="1" sz="29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84304" y="124398"/>
            <a:ext cx="7355838" cy="592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ja-JP" altLang="en-US" sz="1980">
                <a:latin typeface="+mn-ea"/>
              </a:rPr>
            </a:br>
            <a:endParaRPr lang="ja-JP" altLang="en-US" sz="1273">
              <a:latin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268AE08F-1C4D-4E84-A668-93EB76106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26" y="15524"/>
            <a:ext cx="7561489" cy="810665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ja-JP" altLang="en-US" sz="1200">
                <a:ln>
                  <a:noFill/>
                  <a:prstDash val="solid"/>
                </a:ln>
                <a:solidFill>
                  <a:schemeClr val="accent3">
                    <a:lumMod val="75000"/>
                  </a:schemeClr>
                </a:solidFill>
                <a:latin typeface="+mn-ea"/>
              </a:rPr>
              <a:t>オンライン研修システム</a:t>
            </a:r>
            <a:br>
              <a:rPr lang="en-US" altLang="ja-JP" sz="2800">
                <a:ln>
                  <a:noFill/>
                  <a:prstDash val="solid"/>
                </a:ln>
                <a:solidFill>
                  <a:schemeClr val="accent3">
                    <a:lumMod val="75000"/>
                  </a:schemeClr>
                </a:solidFill>
                <a:latin typeface="+mn-ea"/>
              </a:rPr>
            </a:br>
            <a:r>
              <a:rPr lang="ja-JP" altLang="en-US" sz="2000">
                <a:ln>
                  <a:noFill/>
                  <a:prstDash val="solid"/>
                </a:ln>
                <a:solidFill>
                  <a:schemeClr val="accent3">
                    <a:lumMod val="75000"/>
                  </a:schemeClr>
                </a:solidFill>
                <a:latin typeface="+mn-ea"/>
              </a:rPr>
              <a:t>機能改修のお知らせ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9732530-B545-4715-BE7D-4861665796FF}"/>
              </a:ext>
            </a:extLst>
          </p:cNvPr>
          <p:cNvSpPr txBox="1"/>
          <p:nvPr/>
        </p:nvSpPr>
        <p:spPr>
          <a:xfrm>
            <a:off x="5496357" y="681244"/>
            <a:ext cx="1596642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ja-JP" sz="1100">
                <a:latin typeface="UD デジタル 教科書体 NK-R"/>
                <a:ea typeface="UD デジタル 教科書体 NK-R"/>
              </a:rPr>
              <a:t>2024</a:t>
            </a:r>
            <a:r>
              <a:rPr lang="ja-JP" altLang="en-US" sz="1100">
                <a:latin typeface="UD デジタル 教科書体 NK-R"/>
                <a:ea typeface="UD デジタル 教科書体 NK-R"/>
              </a:rPr>
              <a:t>年　7月31日</a:t>
            </a:r>
            <a:endParaRPr lang="en-US" altLang="ja-JP" sz="1100">
              <a:latin typeface="UD デジタル 教科書体 NK-R"/>
              <a:ea typeface="UD デジタル 教科書体 NK-R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1705ED9-7D9C-4F7C-9088-3820C36E152C}"/>
              </a:ext>
            </a:extLst>
          </p:cNvPr>
          <p:cNvSpPr txBox="1"/>
          <p:nvPr/>
        </p:nvSpPr>
        <p:spPr>
          <a:xfrm>
            <a:off x="1404368" y="1022850"/>
            <a:ext cx="5688631" cy="8463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ja-JP" altLang="en-US" sz="1300" b="1">
                <a:latin typeface="UD デジタル 教科書体 NK-R"/>
                <a:ea typeface="UD デジタル 教科書体 NK-R"/>
              </a:rPr>
              <a:t>１</a:t>
            </a:r>
            <a:r>
              <a:rPr lang="en-US" altLang="ja-JP" sz="1300" b="1">
                <a:latin typeface="UD デジタル 教科書体 NK-R"/>
                <a:ea typeface="UD デジタル 教科書体 NK-R"/>
              </a:rPr>
              <a:t>.</a:t>
            </a:r>
            <a:r>
              <a:rPr lang="en-US" altLang="ja-JP" sz="1300" b="1" err="1">
                <a:latin typeface="UD デジタル 教科書体 NK-R"/>
                <a:ea typeface="UD デジタル 教科書体 NK-R"/>
              </a:rPr>
              <a:t>コース管理者、部局管理者メニューにおいてコース名を検索できるように</a:t>
            </a:r>
            <a:r>
              <a:rPr lang="ja-JP" altLang="en-US" sz="1300" b="1">
                <a:latin typeface="UD デジタル 教科書体 NK-R"/>
                <a:ea typeface="UD デジタル 教科書体 NK-R"/>
              </a:rPr>
              <a:t>変更</a:t>
            </a:r>
            <a:endParaRPr lang="ja-JP"/>
          </a:p>
          <a:p>
            <a:br>
              <a:rPr lang="en-US" altLang="ja-JP" sz="1200" b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sz="1200">
                <a:latin typeface="UD デジタル 教科書体 NK-R"/>
                <a:ea typeface="UD デジタル 教科書体 NK-R"/>
              </a:rPr>
              <a:t>多数のコースや部局を管理されている管理者の方は、部分一致でコースの検索が行えるようになりました。</a:t>
            </a:r>
            <a:endParaRPr lang="ja-JP"/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A757D3AB-155A-44DC-9819-E34BF484B484}"/>
              </a:ext>
            </a:extLst>
          </p:cNvPr>
          <p:cNvSpPr/>
          <p:nvPr/>
        </p:nvSpPr>
        <p:spPr>
          <a:xfrm>
            <a:off x="265502" y="1022849"/>
            <a:ext cx="1012327" cy="448649"/>
          </a:xfrm>
          <a:prstGeom prst="roundRect">
            <a:avLst/>
          </a:prstGeom>
          <a:solidFill>
            <a:srgbClr val="339933"/>
          </a:solidFill>
          <a:ln w="952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ja-JP" altLang="en-US" sz="1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コース管理者</a:t>
            </a:r>
          </a:p>
          <a:p>
            <a:pPr algn="ctr"/>
            <a:r>
              <a:rPr lang="ja-JP" altLang="en-US" sz="1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部局管理者</a:t>
            </a:r>
          </a:p>
        </p:txBody>
      </p:sp>
      <p:pic>
        <p:nvPicPr>
          <p:cNvPr id="10" name="グラフィックス 9" descr="矢印: 反時計回りの曲線">
            <a:extLst>
              <a:ext uri="{FF2B5EF4-FFF2-40B4-BE49-F238E27FC236}">
                <a16:creationId xmlns:a16="http://schemas.microsoft.com/office/drawing/2014/main" id="{C16B49FD-58E1-BC61-0224-3202BDED80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9796710">
            <a:off x="3382477" y="2456525"/>
            <a:ext cx="493044" cy="398678"/>
          </a:xfrm>
          <a:prstGeom prst="rect">
            <a:avLst/>
          </a:prstGeom>
        </p:spPr>
      </p:pic>
      <p:pic>
        <p:nvPicPr>
          <p:cNvPr id="2" name="図 1" descr="グラフィカル ユーザー インターフェイス, テキスト, アプリケーション, チャットまたはテキスト メッセージ&#10;&#10;説明は自動で生成されたものです">
            <a:extLst>
              <a:ext uri="{FF2B5EF4-FFF2-40B4-BE49-F238E27FC236}">
                <a16:creationId xmlns:a16="http://schemas.microsoft.com/office/drawing/2014/main" id="{70416040-A512-32D0-9B5B-914A4FBDFC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585" y="1862198"/>
            <a:ext cx="6459661" cy="628988"/>
          </a:xfrm>
          <a:prstGeom prst="rect">
            <a:avLst/>
          </a:prstGeom>
        </p:spPr>
      </p:pic>
      <p:pic>
        <p:nvPicPr>
          <p:cNvPr id="3" name="図 2" descr="テキスト, チャットまたはテキスト メッセージ&#10;&#10;説明は自動で生成されたものです">
            <a:extLst>
              <a:ext uri="{FF2B5EF4-FFF2-40B4-BE49-F238E27FC236}">
                <a16:creationId xmlns:a16="http://schemas.microsoft.com/office/drawing/2014/main" id="{8929D0A5-80ED-3BEE-4145-DC4C2325F9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5710" y="2859555"/>
            <a:ext cx="6390290" cy="1135896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1DA559-0BC6-B2B6-784B-BCD7ADF22C2C}"/>
              </a:ext>
            </a:extLst>
          </p:cNvPr>
          <p:cNvSpPr txBox="1"/>
          <p:nvPr/>
        </p:nvSpPr>
        <p:spPr>
          <a:xfrm>
            <a:off x="1403897" y="4335245"/>
            <a:ext cx="5799621" cy="8463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ja-JP" sz="1300" b="1">
                <a:latin typeface="UD デジタル 教科書体 NK-R"/>
                <a:ea typeface="UD デジタル 教科書体 NK-R"/>
              </a:rPr>
              <a:t>2.コース管理者メニューにおいて履修状況の履歴をダウンロードできるように変更</a:t>
            </a:r>
            <a:endParaRPr lang="ja-JP" altLang="en-US" sz="1300" b="1">
              <a:latin typeface="UD デジタル 教科書体 NK-R"/>
              <a:ea typeface="UD デジタル 教科書体 NK-R"/>
            </a:endParaRPr>
          </a:p>
          <a:p>
            <a:br>
              <a:rPr lang="en-US" altLang="ja-JP" sz="1200" b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sz="1200">
                <a:latin typeface="UD デジタル 教科書体 NK-R"/>
                <a:ea typeface="UD デジタル 教科書体 NK-R"/>
              </a:rPr>
              <a:t>コース終了後に過去の履修状況を確認できるよう、過去30日間の履修状況をダウンロードできるように改修しました。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77085FC-BB72-E028-68DA-97F3D0797646}"/>
              </a:ext>
            </a:extLst>
          </p:cNvPr>
          <p:cNvSpPr/>
          <p:nvPr/>
        </p:nvSpPr>
        <p:spPr>
          <a:xfrm>
            <a:off x="272325" y="4335244"/>
            <a:ext cx="1012327" cy="413976"/>
          </a:xfrm>
          <a:prstGeom prst="roundRect">
            <a:avLst/>
          </a:prstGeom>
          <a:solidFill>
            <a:srgbClr val="339933"/>
          </a:solidFill>
          <a:ln w="952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ja-JP" altLang="en-US" sz="1000">
                <a:latin typeface="UD デジタル 教科書体 NK-B"/>
                <a:ea typeface="UD デジタル 教科書体 NK-B"/>
              </a:rPr>
              <a:t>コース管理者</a:t>
            </a:r>
          </a:p>
        </p:txBody>
      </p:sp>
      <p:pic>
        <p:nvPicPr>
          <p:cNvPr id="8" name="図 7" descr="グラフィカル ユーザー インターフェイス, テキスト, アプリケーション&#10;&#10;説明は自動で生成されたものです">
            <a:extLst>
              <a:ext uri="{FF2B5EF4-FFF2-40B4-BE49-F238E27FC236}">
                <a16:creationId xmlns:a16="http://schemas.microsoft.com/office/drawing/2014/main" id="{433E6B80-5E32-D74E-B593-98504C3DD9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55877" y="5251780"/>
            <a:ext cx="3872183" cy="3039714"/>
          </a:xfrm>
          <a:prstGeom prst="rect">
            <a:avLst/>
          </a:prstGeom>
        </p:spPr>
      </p:pic>
      <p:pic>
        <p:nvPicPr>
          <p:cNvPr id="12" name="グラフィックス 11" descr="矢印: 反時計回りの曲線">
            <a:extLst>
              <a:ext uri="{FF2B5EF4-FFF2-40B4-BE49-F238E27FC236}">
                <a16:creationId xmlns:a16="http://schemas.microsoft.com/office/drawing/2014/main" id="{37D556A9-918A-3981-5BC3-A4013C6BF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9796710">
            <a:off x="3443750" y="8222038"/>
            <a:ext cx="493044" cy="398678"/>
          </a:xfrm>
          <a:prstGeom prst="rect">
            <a:avLst/>
          </a:prstGeom>
        </p:spPr>
      </p:pic>
      <p:pic>
        <p:nvPicPr>
          <p:cNvPr id="14" name="図 13" descr="グラフィカル ユーザー インターフェイス, テキスト, アプリケーション, チャットまたはテキスト メッセージ&#10;&#10;説明は自動で生成されたものです">
            <a:extLst>
              <a:ext uri="{FF2B5EF4-FFF2-40B4-BE49-F238E27FC236}">
                <a16:creationId xmlns:a16="http://schemas.microsoft.com/office/drawing/2014/main" id="{B4B5B2E9-E18D-A33C-3C9F-523A27E459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85602" y="8623809"/>
            <a:ext cx="4586687" cy="1936107"/>
          </a:xfrm>
          <a:prstGeom prst="rect">
            <a:avLst/>
          </a:prstGeom>
        </p:spPr>
      </p:pic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CC39DB46-5B47-EBFC-6726-2D597C7454DD}"/>
              </a:ext>
            </a:extLst>
          </p:cNvPr>
          <p:cNvSpPr/>
          <p:nvPr/>
        </p:nvSpPr>
        <p:spPr>
          <a:xfrm>
            <a:off x="1288540" y="1939758"/>
            <a:ext cx="1862049" cy="30147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E8F3BF83-E3D7-7C93-2225-2372D5884C53}"/>
              </a:ext>
            </a:extLst>
          </p:cNvPr>
          <p:cNvSpPr/>
          <p:nvPr/>
        </p:nvSpPr>
        <p:spPr>
          <a:xfrm>
            <a:off x="1690793" y="7060839"/>
            <a:ext cx="994933" cy="2251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65403909-A1F1-C17E-DBFA-3512E2D10273}"/>
              </a:ext>
            </a:extLst>
          </p:cNvPr>
          <p:cNvSpPr/>
          <p:nvPr/>
        </p:nvSpPr>
        <p:spPr>
          <a:xfrm>
            <a:off x="2674571" y="8827921"/>
            <a:ext cx="960250" cy="120993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9577794"/>
      </p:ext>
    </p:extLst>
  </p:cSld>
  <p:clrMapOvr>
    <a:masterClrMapping/>
  </p:clrMapOvr>
</p:sld>
</file>

<file path=ppt/theme/theme1.xml><?xml version="1.0" encoding="utf-8"?>
<a:theme xmlns:a="http://schemas.openxmlformats.org/drawingml/2006/main" name="19_tenrankaiProgram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ユーザー定義 2">
      <a:majorFont>
        <a:latin typeface="Calibri"/>
        <a:ea typeface="HGP創英角ﾎﾟｯﾌﾟ体"/>
        <a:cs typeface=""/>
      </a:majorFont>
      <a:minorFont>
        <a:latin typeface="Calibri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4a6518-2625-400f-9ffa-d78802a8f4b1" xsi:nil="true"/>
    <lcf76f155ced4ddcb4097134ff3c332f xmlns="79bbf064-06de-44b5-976a-564cf90da7a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E48A72E8DF1FB4B9B4B4D2E834AE67B" ma:contentTypeVersion="17" ma:contentTypeDescription="新しいドキュメントを作成します。" ma:contentTypeScope="" ma:versionID="b5b6e399847d384ca100d9fe8a032655">
  <xsd:schema xmlns:xsd="http://www.w3.org/2001/XMLSchema" xmlns:xs="http://www.w3.org/2001/XMLSchema" xmlns:p="http://schemas.microsoft.com/office/2006/metadata/properties" xmlns:ns2="79bbf064-06de-44b5-976a-564cf90da7ab" xmlns:ns3="224a6518-2625-400f-9ffa-d78802a8f4b1" targetNamespace="http://schemas.microsoft.com/office/2006/metadata/properties" ma:root="true" ma:fieldsID="fab614ee6ea8f3e8122a25550da6294f" ns2:_="" ns3:_="">
    <xsd:import namespace="79bbf064-06de-44b5-976a-564cf90da7ab"/>
    <xsd:import namespace="224a6518-2625-400f-9ffa-d78802a8f4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bf064-06de-44b5-976a-564cf90da7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3344fcd4-0698-4d54-b94e-5eaa18fd6d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4a6518-2625-400f-9ffa-d78802a8f4b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43ba19d-ce13-4c70-860d-6ea1821302cb}" ma:internalName="TaxCatchAll" ma:showField="CatchAllData" ma:web="224a6518-2625-400f-9ffa-d78802a8f4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93D8C7-442C-4440-9814-1E6EA9A21B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5E6055-79D2-4DB5-AB58-2E9791CFAAA9}">
  <ds:schemaRefs>
    <ds:schemaRef ds:uri="224a6518-2625-400f-9ffa-d78802a8f4b1"/>
    <ds:schemaRef ds:uri="79bbf064-06de-44b5-976a-564cf90da7a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4BEFD1B-EA1E-46C8-8A00-D3B486C31536}">
  <ds:schemaRefs>
    <ds:schemaRef ds:uri="224a6518-2625-400f-9ffa-d78802a8f4b1"/>
    <ds:schemaRef ds:uri="79bbf064-06de-44b5-976a-564cf90da7a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19_tenrankaiProgram</vt:lpstr>
      <vt:lpstr>オンライン研修システム 機能改修のお知らせ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教職員用e-Learningシステムデータ移行について</dc:title>
  <dc:creator/>
  <cp:keywords/>
  <cp:revision>1</cp:revision>
  <dcterms:created xsi:type="dcterms:W3CDTF">2020-01-08T02:49:30Z</dcterms:created>
  <dcterms:modified xsi:type="dcterms:W3CDTF">2024-07-31T04:53:33Z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TC102862579990</vt:lpwstr>
  </property>
  <property fmtid="{D5CDD505-2E9C-101B-9397-08002B2CF9AE}" pid="3" name="ContentTypeId">
    <vt:lpwstr>0x0101002E48A72E8DF1FB4B9B4B4D2E834AE67B</vt:lpwstr>
  </property>
  <property fmtid="{D5CDD505-2E9C-101B-9397-08002B2CF9AE}" pid="4" name="MediaServiceImageTags">
    <vt:lpwstr/>
  </property>
</Properties>
</file>