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75" r:id="rId5"/>
  </p:sldIdLst>
  <p:sldSz cx="7561263" cy="10693400"/>
  <p:notesSz cx="10234613" cy="70993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FFFFCC"/>
    <a:srgbClr val="FF9966"/>
    <a:srgbClr val="339933"/>
    <a:srgbClr val="0066FF"/>
    <a:srgbClr val="FF5050"/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C5517-2D62-4FFF-B0B8-CBD262A00B84}" v="4" dt="2023-09-01T02:29:11.421"/>
    <p1510:client id="{B3B3097D-F5A7-4CA8-B9BB-07F6A2DB80AF}" v="12" dt="2023-08-08T02:11:10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53" d="100"/>
          <a:sy n="53" d="100"/>
        </p:scale>
        <p:origin x="2520" y="67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9" cy="354965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797839" y="1"/>
            <a:ext cx="4434999" cy="354965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132DC09D-4729-43AF-89D9-1204B233D9DE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531813"/>
            <a:ext cx="188118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23462" y="3372169"/>
            <a:ext cx="8187690" cy="3194685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742693"/>
            <a:ext cx="4434999" cy="354965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797839" y="6742693"/>
            <a:ext cx="4434999" cy="354965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ED9F91A8-A6DE-4DB6-851F-92F36F9800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6505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3253">
                <a:solidFill>
                  <a:schemeClr val="tx1">
                    <a:tint val="75000"/>
                  </a:schemeClr>
                </a:solidFill>
              </a:defRPr>
            </a:lvl1pPr>
            <a:lvl2pPr marL="737545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2pPr>
            <a:lvl3pPr marL="1475090" indent="0">
              <a:buNone/>
              <a:defRPr sz="2546">
                <a:solidFill>
                  <a:schemeClr val="tx1">
                    <a:tint val="75000"/>
                  </a:schemeClr>
                </a:solidFill>
              </a:defRPr>
            </a:lvl3pPr>
            <a:lvl4pPr marL="2212635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4pPr>
            <a:lvl5pPr marL="2950180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5pPr>
            <a:lvl6pPr marL="3687724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6pPr>
            <a:lvl7pPr marL="4425269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7pPr>
            <a:lvl8pPr marL="5162814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8pPr>
            <a:lvl9pPr marL="5900359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4525"/>
            </a:lvl1pPr>
            <a:lvl2pPr>
              <a:defRPr sz="3818"/>
            </a:lvl2pPr>
            <a:lvl3pPr>
              <a:defRPr sz="3253"/>
            </a:lvl3pPr>
            <a:lvl4pPr>
              <a:defRPr sz="2970"/>
            </a:lvl4pPr>
            <a:lvl5pPr>
              <a:defRPr sz="2970"/>
            </a:lvl5pPr>
            <a:lvl6pPr>
              <a:defRPr sz="2970"/>
            </a:lvl6pPr>
            <a:lvl7pPr>
              <a:defRPr sz="2970"/>
            </a:lvl7pPr>
            <a:lvl8pPr>
              <a:defRPr sz="2970"/>
            </a:lvl8pPr>
            <a:lvl9pPr>
              <a:defRPr sz="2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4525"/>
            </a:lvl1pPr>
            <a:lvl2pPr>
              <a:defRPr sz="3818"/>
            </a:lvl2pPr>
            <a:lvl3pPr>
              <a:defRPr sz="3253"/>
            </a:lvl3pPr>
            <a:lvl4pPr>
              <a:defRPr sz="2970"/>
            </a:lvl4pPr>
            <a:lvl5pPr>
              <a:defRPr sz="2970"/>
            </a:lvl5pPr>
            <a:lvl6pPr>
              <a:defRPr sz="2970"/>
            </a:lvl6pPr>
            <a:lvl7pPr>
              <a:defRPr sz="2970"/>
            </a:lvl7pPr>
            <a:lvl8pPr>
              <a:defRPr sz="2970"/>
            </a:lvl8pPr>
            <a:lvl9pPr>
              <a:defRPr sz="2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3818" b="1"/>
            </a:lvl1pPr>
            <a:lvl2pPr marL="737545" indent="0">
              <a:buNone/>
              <a:defRPr sz="3253" b="1"/>
            </a:lvl2pPr>
            <a:lvl3pPr marL="1475090" indent="0">
              <a:buNone/>
              <a:defRPr sz="2970" b="1"/>
            </a:lvl3pPr>
            <a:lvl4pPr marL="2212635" indent="0">
              <a:buNone/>
              <a:defRPr sz="2546" b="1"/>
            </a:lvl4pPr>
            <a:lvl5pPr marL="2950180" indent="0">
              <a:buNone/>
              <a:defRPr sz="2546" b="1"/>
            </a:lvl5pPr>
            <a:lvl6pPr marL="3687724" indent="0">
              <a:buNone/>
              <a:defRPr sz="2546" b="1"/>
            </a:lvl6pPr>
            <a:lvl7pPr marL="4425269" indent="0">
              <a:buNone/>
              <a:defRPr sz="2546" b="1"/>
            </a:lvl7pPr>
            <a:lvl8pPr marL="5162814" indent="0">
              <a:buNone/>
              <a:defRPr sz="2546" b="1"/>
            </a:lvl8pPr>
            <a:lvl9pPr marL="5900359" indent="0">
              <a:buNone/>
              <a:defRPr sz="254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3818"/>
            </a:lvl1pPr>
            <a:lvl2pPr>
              <a:defRPr sz="3253"/>
            </a:lvl2pPr>
            <a:lvl3pPr>
              <a:defRPr sz="2970"/>
            </a:lvl3pPr>
            <a:lvl4pPr>
              <a:defRPr sz="2546"/>
            </a:lvl4pPr>
            <a:lvl5pPr>
              <a:defRPr sz="2546"/>
            </a:lvl5pPr>
            <a:lvl6pPr>
              <a:defRPr sz="2546"/>
            </a:lvl6pPr>
            <a:lvl7pPr>
              <a:defRPr sz="2546"/>
            </a:lvl7pPr>
            <a:lvl8pPr>
              <a:defRPr sz="2546"/>
            </a:lvl8pPr>
            <a:lvl9pPr>
              <a:defRPr sz="25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3818" b="1"/>
            </a:lvl1pPr>
            <a:lvl2pPr marL="737545" indent="0">
              <a:buNone/>
              <a:defRPr sz="3253" b="1"/>
            </a:lvl2pPr>
            <a:lvl3pPr marL="1475090" indent="0">
              <a:buNone/>
              <a:defRPr sz="2970" b="1"/>
            </a:lvl3pPr>
            <a:lvl4pPr marL="2212635" indent="0">
              <a:buNone/>
              <a:defRPr sz="2546" b="1"/>
            </a:lvl4pPr>
            <a:lvl5pPr marL="2950180" indent="0">
              <a:buNone/>
              <a:defRPr sz="2546" b="1"/>
            </a:lvl5pPr>
            <a:lvl6pPr marL="3687724" indent="0">
              <a:buNone/>
              <a:defRPr sz="2546" b="1"/>
            </a:lvl6pPr>
            <a:lvl7pPr marL="4425269" indent="0">
              <a:buNone/>
              <a:defRPr sz="2546" b="1"/>
            </a:lvl7pPr>
            <a:lvl8pPr marL="5162814" indent="0">
              <a:buNone/>
              <a:defRPr sz="2546" b="1"/>
            </a:lvl8pPr>
            <a:lvl9pPr marL="5900359" indent="0">
              <a:buNone/>
              <a:defRPr sz="254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3818"/>
            </a:lvl1pPr>
            <a:lvl2pPr>
              <a:defRPr sz="3253"/>
            </a:lvl2pPr>
            <a:lvl3pPr>
              <a:defRPr sz="2970"/>
            </a:lvl3pPr>
            <a:lvl4pPr>
              <a:defRPr sz="2546"/>
            </a:lvl4pPr>
            <a:lvl5pPr>
              <a:defRPr sz="2546"/>
            </a:lvl5pPr>
            <a:lvl6pPr>
              <a:defRPr sz="2546"/>
            </a:lvl6pPr>
            <a:lvl7pPr>
              <a:defRPr sz="2546"/>
            </a:lvl7pPr>
            <a:lvl8pPr>
              <a:defRPr sz="2546"/>
            </a:lvl8pPr>
            <a:lvl9pPr>
              <a:defRPr sz="25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325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5233"/>
            </a:lvl1pPr>
            <a:lvl2pPr>
              <a:defRPr sz="4525"/>
            </a:lvl2pPr>
            <a:lvl3pPr>
              <a:defRPr sz="3818"/>
            </a:lvl3pPr>
            <a:lvl4pPr>
              <a:defRPr sz="3253"/>
            </a:lvl4pPr>
            <a:lvl5pPr>
              <a:defRPr sz="3253"/>
            </a:lvl5pPr>
            <a:lvl6pPr>
              <a:defRPr sz="3253"/>
            </a:lvl6pPr>
            <a:lvl7pPr>
              <a:defRPr sz="3253"/>
            </a:lvl7pPr>
            <a:lvl8pPr>
              <a:defRPr sz="3253"/>
            </a:lvl8pPr>
            <a:lvl9pPr>
              <a:defRPr sz="325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2263"/>
            </a:lvl1pPr>
            <a:lvl2pPr marL="737545" indent="0">
              <a:buNone/>
              <a:defRPr sz="1980"/>
            </a:lvl2pPr>
            <a:lvl3pPr marL="1475090" indent="0">
              <a:buNone/>
              <a:defRPr sz="1556"/>
            </a:lvl3pPr>
            <a:lvl4pPr marL="2212635" indent="0">
              <a:buNone/>
              <a:defRPr sz="1414"/>
            </a:lvl4pPr>
            <a:lvl5pPr marL="2950180" indent="0">
              <a:buNone/>
              <a:defRPr sz="1414"/>
            </a:lvl5pPr>
            <a:lvl6pPr marL="3687724" indent="0">
              <a:buNone/>
              <a:defRPr sz="1414"/>
            </a:lvl6pPr>
            <a:lvl7pPr marL="4425269" indent="0">
              <a:buNone/>
              <a:defRPr sz="1414"/>
            </a:lvl7pPr>
            <a:lvl8pPr marL="5162814" indent="0">
              <a:buNone/>
              <a:defRPr sz="1414"/>
            </a:lvl8pPr>
            <a:lvl9pPr marL="5900359" indent="0">
              <a:buNone/>
              <a:defRPr sz="14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325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5233"/>
            </a:lvl1pPr>
            <a:lvl2pPr marL="737545" indent="0">
              <a:buNone/>
              <a:defRPr sz="4525"/>
            </a:lvl2pPr>
            <a:lvl3pPr marL="1475090" indent="0">
              <a:buNone/>
              <a:defRPr sz="3818"/>
            </a:lvl3pPr>
            <a:lvl4pPr marL="2212635" indent="0">
              <a:buNone/>
              <a:defRPr sz="3253"/>
            </a:lvl4pPr>
            <a:lvl5pPr marL="2950180" indent="0">
              <a:buNone/>
              <a:defRPr sz="3253"/>
            </a:lvl5pPr>
            <a:lvl6pPr marL="3687724" indent="0">
              <a:buNone/>
              <a:defRPr sz="3253"/>
            </a:lvl6pPr>
            <a:lvl7pPr marL="4425269" indent="0">
              <a:buNone/>
              <a:defRPr sz="3253"/>
            </a:lvl7pPr>
            <a:lvl8pPr marL="5162814" indent="0">
              <a:buNone/>
              <a:defRPr sz="3253"/>
            </a:lvl8pPr>
            <a:lvl9pPr marL="5900359" indent="0">
              <a:buNone/>
              <a:defRPr sz="3253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2263"/>
            </a:lvl1pPr>
            <a:lvl2pPr marL="737545" indent="0">
              <a:buNone/>
              <a:defRPr sz="1980"/>
            </a:lvl2pPr>
            <a:lvl3pPr marL="1475090" indent="0">
              <a:buNone/>
              <a:defRPr sz="1556"/>
            </a:lvl3pPr>
            <a:lvl4pPr marL="2212635" indent="0">
              <a:buNone/>
              <a:defRPr sz="1414"/>
            </a:lvl4pPr>
            <a:lvl5pPr marL="2950180" indent="0">
              <a:buNone/>
              <a:defRPr sz="1414"/>
            </a:lvl5pPr>
            <a:lvl6pPr marL="3687724" indent="0">
              <a:buNone/>
              <a:defRPr sz="1414"/>
            </a:lvl6pPr>
            <a:lvl7pPr marL="4425269" indent="0">
              <a:buNone/>
              <a:defRPr sz="1414"/>
            </a:lvl7pPr>
            <a:lvl8pPr marL="5162814" indent="0">
              <a:buNone/>
              <a:defRPr sz="1414"/>
            </a:lvl8pPr>
            <a:lvl9pPr marL="5900359" indent="0">
              <a:buNone/>
              <a:defRPr sz="14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471C-4CCB-4F53-A906-139C7A3CFE9F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4A88-F7EB-4AB5-BCA1-ADD55BA4F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090" rtl="0" eaLnBrk="1" latinLnBrk="0" hangingPunct="1">
        <a:spcBef>
          <a:spcPct val="0"/>
        </a:spcBef>
        <a:buNone/>
        <a:defRPr kumimoji="1" sz="70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59" indent="-553159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5233" kern="1200">
          <a:solidFill>
            <a:schemeClr val="tx1"/>
          </a:solidFill>
          <a:latin typeface="+mn-lt"/>
          <a:ea typeface="+mn-ea"/>
          <a:cs typeface="+mn-cs"/>
        </a:defRPr>
      </a:lvl1pPr>
      <a:lvl2pPr marL="1198510" indent="-460966" algn="l" defTabSz="1475090" rtl="0" eaLnBrk="1" latinLnBrk="0" hangingPunct="1">
        <a:spcBef>
          <a:spcPct val="20000"/>
        </a:spcBef>
        <a:buFont typeface="Arial" pitchFamily="34" charset="0"/>
        <a:buChar char="–"/>
        <a:defRPr kumimoji="1" sz="4525" kern="1200">
          <a:solidFill>
            <a:schemeClr val="tx1"/>
          </a:solidFill>
          <a:latin typeface="+mn-lt"/>
          <a:ea typeface="+mn-ea"/>
          <a:cs typeface="+mn-cs"/>
        </a:defRPr>
      </a:lvl2pPr>
      <a:lvl3pPr marL="184386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818" kern="1200">
          <a:solidFill>
            <a:schemeClr val="tx1"/>
          </a:solidFill>
          <a:latin typeface="+mn-lt"/>
          <a:ea typeface="+mn-ea"/>
          <a:cs typeface="+mn-cs"/>
        </a:defRPr>
      </a:lvl3pPr>
      <a:lvl4pPr marL="2581407" indent="-368772" algn="l" defTabSz="1475090" rtl="0" eaLnBrk="1" latinLnBrk="0" hangingPunct="1">
        <a:spcBef>
          <a:spcPct val="20000"/>
        </a:spcBef>
        <a:buFont typeface="Arial" pitchFamily="34" charset="0"/>
        <a:buChar char="–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4pPr>
      <a:lvl5pPr marL="3318952" indent="-368772" algn="l" defTabSz="1475090" rtl="0" eaLnBrk="1" latinLnBrk="0" hangingPunct="1">
        <a:spcBef>
          <a:spcPct val="20000"/>
        </a:spcBef>
        <a:buFont typeface="Arial" pitchFamily="34" charset="0"/>
        <a:buChar char="»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5pPr>
      <a:lvl6pPr marL="4056497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6pPr>
      <a:lvl7pPr marL="479404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7pPr>
      <a:lvl8pPr marL="5531587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8pPr>
      <a:lvl9pPr marL="6269132" indent="-368772" algn="l" defTabSz="1475090" rtl="0" eaLnBrk="1" latinLnBrk="0" hangingPunct="1">
        <a:spcBef>
          <a:spcPct val="20000"/>
        </a:spcBef>
        <a:buFont typeface="Arial" pitchFamily="34" charset="0"/>
        <a:buChar char="•"/>
        <a:defRPr kumimoji="1" sz="3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1pPr>
      <a:lvl2pPr marL="737545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90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35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4pPr>
      <a:lvl5pPr marL="2950180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24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425269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14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5900359" algn="l" defTabSz="1475090" rtl="0" eaLnBrk="1" latinLnBrk="0" hangingPunct="1">
        <a:defRPr kumimoji="1" sz="2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72E8BB2-477A-618A-711E-9AEBC6B9DD58}"/>
              </a:ext>
            </a:extLst>
          </p:cNvPr>
          <p:cNvSpPr txBox="1">
            <a:spLocks/>
          </p:cNvSpPr>
          <p:nvPr/>
        </p:nvSpPr>
        <p:spPr>
          <a:xfrm>
            <a:off x="871434" y="192867"/>
            <a:ext cx="5829990" cy="1385800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04306" tIns="52153" rIns="104306" bIns="52153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>
            <a:lvl1pPr algn="ctr" defTabSz="1475090" rtl="0" eaLnBrk="1" latinLnBrk="0" hangingPunct="1">
              <a:spcBef>
                <a:spcPct val="0"/>
              </a:spcBef>
              <a:buNone/>
              <a:defRPr kumimoji="1" sz="707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  <a:t>オンライン研修システム</a:t>
            </a:r>
            <a:endParaRPr lang="en-US" altLang="ja-JP" sz="2800" dirty="0">
              <a:ln>
                <a:noFill/>
                <a:prstDash val="solid"/>
              </a:ln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endParaRPr lang="en-US" altLang="ja-JP" sz="1000" dirty="0">
              <a:ln>
                <a:noFill/>
                <a:prstDash val="solid"/>
              </a:ln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r>
              <a:rPr lang="en-US" altLang="ja-JP" sz="2000" dirty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  <a:t>Moodle</a:t>
            </a:r>
            <a:r>
              <a:rPr lang="ja-JP" altLang="en-US" sz="2000" dirty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  <a:t>アップグレードによる</a:t>
            </a:r>
            <a:br>
              <a:rPr lang="en-US" altLang="ja-JP" sz="2000" dirty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</a:br>
            <a:r>
              <a:rPr lang="ja-JP" altLang="en-US" sz="2000" dirty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ea"/>
              </a:rPr>
              <a:t>ユーザーインターフェース変更のお知らせ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D0731B2-CDF0-AA13-C9F6-F77B51A04A94}"/>
              </a:ext>
            </a:extLst>
          </p:cNvPr>
          <p:cNvSpPr/>
          <p:nvPr/>
        </p:nvSpPr>
        <p:spPr>
          <a:xfrm>
            <a:off x="323867" y="3478691"/>
            <a:ext cx="1012327" cy="463500"/>
          </a:xfrm>
          <a:prstGeom prst="roundRect">
            <a:avLst/>
          </a:prstGeom>
          <a:solidFill>
            <a:srgbClr val="339933"/>
          </a:solidFill>
          <a:ln w="9525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主な変更点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0E09E6-0714-7925-B14F-46785F881E20}"/>
              </a:ext>
            </a:extLst>
          </p:cNvPr>
          <p:cNvSpPr txBox="1"/>
          <p:nvPr/>
        </p:nvSpPr>
        <p:spPr>
          <a:xfrm>
            <a:off x="1336193" y="3167681"/>
            <a:ext cx="60462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 </a:t>
            </a:r>
            <a:r>
              <a:rPr lang="en-US" altLang="ja-JP" sz="1400" b="1" dirty="0">
                <a:latin typeface="UD デジタル 教科書体 NK-R"/>
                <a:ea typeface="UD デジタル 教科書体 NK-R"/>
              </a:rPr>
              <a:t>Moodle </a:t>
            </a:r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のアップグレード</a:t>
            </a:r>
            <a:r>
              <a:rPr lang="en-US" altLang="ja-JP" sz="1400" b="1" dirty="0">
                <a:latin typeface="UD デジタル 教科書体 NK-R"/>
                <a:ea typeface="UD デジタル 教科書体 NK-R"/>
              </a:rPr>
              <a:t>(Ver. Moodle 3.9</a:t>
            </a:r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　➡　</a:t>
            </a:r>
            <a:r>
              <a:rPr lang="en-US" altLang="ja-JP" sz="1400" b="1" dirty="0">
                <a:latin typeface="UD デジタル 教科書体 NK-R"/>
                <a:ea typeface="UD デジタル 教科書体 NK-R"/>
              </a:rPr>
              <a:t> Moodle 4.1</a:t>
            </a:r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）　に伴い、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モバイル環境化での学習状況をより意識したユーザーインターフェースに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変更されます。これにより、左右に表示されていたメニューが収納され、上部に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表示されるようになり、画面がより広く、シンプルに表示されるようになります。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45B756A-A9CB-52E2-D9E6-721DB9705AD1}"/>
              </a:ext>
            </a:extLst>
          </p:cNvPr>
          <p:cNvGrpSpPr/>
          <p:nvPr/>
        </p:nvGrpSpPr>
        <p:grpSpPr>
          <a:xfrm>
            <a:off x="323867" y="4915829"/>
            <a:ext cx="7058626" cy="5609279"/>
            <a:chOff x="322404" y="2648102"/>
            <a:chExt cx="7058626" cy="5609279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2E920C3-6BBD-18CF-291C-9652977B6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2404" y="2648102"/>
              <a:ext cx="6916455" cy="5609279"/>
            </a:xfrm>
            <a:prstGeom prst="rect">
              <a:avLst/>
            </a:prstGeom>
          </p:spPr>
        </p:pic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6C9CDC30-4C0E-DE1E-E7E6-8B46F06E6EDC}"/>
                </a:ext>
              </a:extLst>
            </p:cNvPr>
            <p:cNvSpPr/>
            <p:nvPr/>
          </p:nvSpPr>
          <p:spPr>
            <a:xfrm>
              <a:off x="6860943" y="7639034"/>
              <a:ext cx="520087" cy="5582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110AADC9-87FB-17D0-2F8A-84940CB89E54}"/>
                </a:ext>
              </a:extLst>
            </p:cNvPr>
            <p:cNvSpPr/>
            <p:nvPr/>
          </p:nvSpPr>
          <p:spPr>
            <a:xfrm>
              <a:off x="1620391" y="2648102"/>
              <a:ext cx="5618468" cy="5582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DF4E2A5F-3E28-507B-67AB-2F9DB373B1EB}"/>
                </a:ext>
              </a:extLst>
            </p:cNvPr>
            <p:cNvSpPr/>
            <p:nvPr/>
          </p:nvSpPr>
          <p:spPr>
            <a:xfrm>
              <a:off x="900311" y="3602209"/>
              <a:ext cx="3744416" cy="5582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49EE10-F19B-CD52-9254-E2E836679F6D}"/>
              </a:ext>
            </a:extLst>
          </p:cNvPr>
          <p:cNvSpPr txBox="1"/>
          <p:nvPr/>
        </p:nvSpPr>
        <p:spPr>
          <a:xfrm>
            <a:off x="320941" y="4564018"/>
            <a:ext cx="2173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▼</a:t>
            </a:r>
            <a:r>
              <a:rPr lang="ja-JP" altLang="en-US" sz="1400" dirty="0">
                <a:latin typeface="UD デジタル 教科書体 NK-R"/>
                <a:ea typeface="UD デジタル 教科書体 NK-R"/>
              </a:rPr>
              <a:t>下図は変更後のイメージ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4506699-C49E-DE88-79F3-3ED372D941E9}"/>
              </a:ext>
            </a:extLst>
          </p:cNvPr>
          <p:cNvSpPr txBox="1"/>
          <p:nvPr/>
        </p:nvSpPr>
        <p:spPr>
          <a:xfrm>
            <a:off x="598050" y="1526442"/>
            <a:ext cx="636516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平素より、オンライン研修システムへのご活用、ご協力を頂き厚く御礼申し上げます。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この度、</a:t>
            </a:r>
            <a:r>
              <a:rPr lang="en-US" altLang="ja-JP" sz="1400" b="1" dirty="0">
                <a:latin typeface="UD デジタル 教科書体 NK-R"/>
                <a:ea typeface="UD デジタル 教科書体 NK-R"/>
              </a:rPr>
              <a:t>Moodle </a:t>
            </a:r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最新版へのアップグレード作業を下記日程にて執り行います。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アップグレード作業中はシステムがご利用いただけませんのでご了承ください。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なお、日程が近づきましたら、オンライン研修システムでもご案内を致します。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400" b="1" dirty="0">
                <a:latin typeface="UD デジタル 教科書体 NK-R"/>
                <a:ea typeface="UD デジタル 教科書体 NK-R"/>
              </a:rPr>
              <a:t>ご利用の皆様にはご不便をおかけいたしますが、何卒よろしくお願い申し上げます。</a:t>
            </a:r>
            <a:endParaRPr lang="en-US" altLang="ja-JP" sz="1400" b="1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C99CFA3-340C-C7A5-CC3F-B2F5CD9A1652}"/>
              </a:ext>
            </a:extLst>
          </p:cNvPr>
          <p:cNvSpPr txBox="1"/>
          <p:nvPr/>
        </p:nvSpPr>
        <p:spPr>
          <a:xfrm>
            <a:off x="811319" y="2780163"/>
            <a:ext cx="59034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latin typeface="UD デジタル 教科書体 NK-R"/>
                <a:ea typeface="UD デジタル 教科書体 NK-R"/>
              </a:rPr>
              <a:t> </a:t>
            </a:r>
            <a:r>
              <a:rPr lang="ja-JP" altLang="en-US" sz="1600" b="1" dirty="0">
                <a:latin typeface="UD デジタル 教科書体 NK-R"/>
                <a:ea typeface="UD デジタル 教科書体 NK-R"/>
              </a:rPr>
              <a:t>作業予定日：</a:t>
            </a:r>
            <a:r>
              <a:rPr lang="ja-JP" altLang="en-US" sz="16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２０２３年９月</a:t>
            </a:r>
            <a:r>
              <a:rPr lang="en-US" altLang="ja-JP" sz="16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20</a:t>
            </a:r>
            <a:r>
              <a:rPr lang="ja-JP" altLang="en-US" sz="16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日（水）　</a:t>
            </a:r>
            <a:r>
              <a:rPr lang="en-US" altLang="ja-JP" sz="16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8:00</a:t>
            </a:r>
            <a:r>
              <a:rPr lang="ja-JP" altLang="en-US" sz="16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～</a:t>
            </a:r>
            <a:r>
              <a:rPr lang="en-US" altLang="ja-JP" sz="16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16:00</a:t>
            </a:r>
          </a:p>
          <a:p>
            <a:pPr algn="ctr"/>
            <a:r>
              <a:rPr lang="en-US" altLang="ja-JP" sz="1200" b="1" dirty="0">
                <a:latin typeface="UD デジタル 教科書体 NK-R"/>
                <a:ea typeface="UD デジタル 教科書体 NK-R"/>
              </a:rPr>
              <a:t>※</a:t>
            </a:r>
            <a:r>
              <a:rPr lang="ja-JP" altLang="en-US" sz="1200" b="1" dirty="0">
                <a:latin typeface="UD デジタル 教科書体 NK-R"/>
                <a:ea typeface="UD デジタル 教科書体 NK-R"/>
              </a:rPr>
              <a:t>作業状況により、時間が前後する場合がございます。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28E169-0448-4584-9989-CB030A9E000B}"/>
              </a:ext>
            </a:extLst>
          </p:cNvPr>
          <p:cNvSpPr txBox="1"/>
          <p:nvPr/>
        </p:nvSpPr>
        <p:spPr>
          <a:xfrm>
            <a:off x="5843038" y="234132"/>
            <a:ext cx="1393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2023</a:t>
            </a:r>
            <a:r>
              <a:rPr kumimoji="1" lang="ja-JP" altLang="en-US" sz="1400" dirty="0"/>
              <a:t>年 </a:t>
            </a:r>
            <a:r>
              <a:rPr kumimoji="1" lang="en-US" altLang="ja-JP" sz="1400" dirty="0"/>
              <a:t>9</a:t>
            </a:r>
            <a:r>
              <a:rPr kumimoji="1" lang="ja-JP" altLang="en-US" sz="1400" dirty="0"/>
              <a:t>月 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896511793"/>
      </p:ext>
    </p:extLst>
  </p:cSld>
  <p:clrMapOvr>
    <a:masterClrMapping/>
  </p:clrMapOvr>
</p:sld>
</file>

<file path=ppt/theme/theme1.xml><?xml version="1.0" encoding="utf-8"?>
<a:theme xmlns:a="http://schemas.openxmlformats.org/drawingml/2006/main" name="19_tenrankaiProgram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ユーザー定義 2">
      <a:majorFont>
        <a:latin typeface="Calibri"/>
        <a:ea typeface="HGP創英角ﾎﾟｯﾌﾟ体"/>
        <a:cs typeface=""/>
      </a:majorFont>
      <a:minorFont>
        <a:latin typeface="Calibri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E48A72E8DF1FB4B9B4B4D2E834AE67B" ma:contentTypeVersion="17" ma:contentTypeDescription="新しいドキュメントを作成します。" ma:contentTypeScope="" ma:versionID="efc5a41960d02567c4b204728191bd0d">
  <xsd:schema xmlns:xsd="http://www.w3.org/2001/XMLSchema" xmlns:xs="http://www.w3.org/2001/XMLSchema" xmlns:p="http://schemas.microsoft.com/office/2006/metadata/properties" xmlns:ns2="79bbf064-06de-44b5-976a-564cf90da7ab" xmlns:ns3="224a6518-2625-400f-9ffa-d78802a8f4b1" targetNamespace="http://schemas.microsoft.com/office/2006/metadata/properties" ma:root="true" ma:fieldsID="b8b02b36daed7f388fd9533c2b412bfc" ns2:_="" ns3:_="">
    <xsd:import namespace="79bbf064-06de-44b5-976a-564cf90da7ab"/>
    <xsd:import namespace="224a6518-2625-400f-9ffa-d78802a8f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bf064-06de-44b5-976a-564cf90da7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3344fcd4-0698-4d54-b94e-5eaa18fd6d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a6518-2625-400f-9ffa-d78802a8f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43ba19d-ce13-4c70-860d-6ea1821302cb}" ma:internalName="TaxCatchAll" ma:showField="CatchAllData" ma:web="224a6518-2625-400f-9ffa-d78802a8f4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4a6518-2625-400f-9ffa-d78802a8f4b1">
      <UserInfo>
        <DisplayName>HIRAKAWA ARATA</DisplayName>
        <AccountId>14</AccountId>
        <AccountType/>
      </UserInfo>
    </SharedWithUsers>
    <TaxCatchAll xmlns="224a6518-2625-400f-9ffa-d78802a8f4b1" xsi:nil="true"/>
    <lcf76f155ced4ddcb4097134ff3c332f xmlns="79bbf064-06de-44b5-976a-564cf90da7a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2FF9B4-F876-40A0-8B79-F901C4EC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bf064-06de-44b5-976a-564cf90da7ab"/>
    <ds:schemaRef ds:uri="224a6518-2625-400f-9ffa-d78802a8f4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E6055-79D2-4DB5-AB58-2E9791CFAAA9}">
  <ds:schemaRefs>
    <ds:schemaRef ds:uri="http://purl.org/dc/dcmitype/"/>
    <ds:schemaRef ds:uri="http://purl.org/dc/terms/"/>
    <ds:schemaRef ds:uri="http://schemas.microsoft.com/office/2006/documentManagement/types"/>
    <ds:schemaRef ds:uri="224a6518-2625-400f-9ffa-d78802a8f4b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9bbf064-06de-44b5-976a-564cf90da7a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93D8C7-442C-4440-9814-1E6EA9A21B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195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UD デジタル 教科書体 NK-B</vt:lpstr>
      <vt:lpstr>UD デジタル 教科書体 NK-R</vt:lpstr>
      <vt:lpstr>Arial</vt:lpstr>
      <vt:lpstr>Calibri</vt:lpstr>
      <vt:lpstr>19_tenrankaiProgram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教職員用e-Learningシステムデータ移行について</dc:title>
  <dc:creator/>
  <cp:keywords/>
  <cp:lastModifiedBy/>
  <cp:revision>70</cp:revision>
  <dcterms:created xsi:type="dcterms:W3CDTF">2020-01-08T02:49:30Z</dcterms:created>
  <dcterms:modified xsi:type="dcterms:W3CDTF">2023-09-01T02:29:11Z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  <property fmtid="{D5CDD505-2E9C-101B-9397-08002B2CF9AE}" pid="3" name="ContentTypeId">
    <vt:lpwstr>0x0101002E48A72E8DF1FB4B9B4B4D2E834AE67B</vt:lpwstr>
  </property>
  <property fmtid="{D5CDD505-2E9C-101B-9397-08002B2CF9AE}" pid="4" name="MediaServiceImageTags">
    <vt:lpwstr/>
  </property>
</Properties>
</file>